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1" r:id="rId1"/>
  </p:sldMasterIdLst>
  <p:sldIdLst>
    <p:sldId id="259" r:id="rId2"/>
    <p:sldId id="260" r:id="rId3"/>
    <p:sldId id="261" r:id="rId4"/>
    <p:sldId id="262" r:id="rId5"/>
    <p:sldId id="263" r:id="rId6"/>
    <p:sldId id="265" r:id="rId7"/>
    <p:sldId id="272" r:id="rId8"/>
    <p:sldId id="270" r:id="rId9"/>
    <p:sldId id="273" r:id="rId10"/>
    <p:sldId id="277" r:id="rId11"/>
    <p:sldId id="279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51C74A3-3FBE-4549-AEC1-458237A80A00}">
          <p14:sldIdLst>
            <p14:sldId id="259"/>
            <p14:sldId id="260"/>
            <p14:sldId id="261"/>
            <p14:sldId id="262"/>
            <p14:sldId id="263"/>
            <p14:sldId id="265"/>
            <p14:sldId id="272"/>
            <p14:sldId id="270"/>
            <p14:sldId id="273"/>
            <p14:sldId id="277"/>
            <p14:sldId id="27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253352-F685-451E-B1A4-BD06674AB363}" v="152" dt="2023-05-02T09:06:50.303"/>
    <p1510:client id="{62FF3E79-B626-4853-BBF1-EC0AD4CA912B}" v="184" dt="2023-06-19T18:34:42.497"/>
    <p1510:client id="{92FB52CB-5D3F-45A3-8EB6-B0716574562A}" v="468" dt="2023-03-29T09:30:43.435"/>
    <p1510:client id="{AB415883-7A5F-46D1-B167-90866F67EEB6}" v="189" dt="2023-05-03T06:41:25.201"/>
    <p1510:client id="{BF893D08-9554-40D3-8B10-03C8516309BC}" v="1" dt="2023-05-03T17:39:54.822"/>
    <p1510:client id="{FC147E09-8EB8-4518-A16B-16D98C28C471}" v="2" dt="2023-03-29T05:11:26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1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28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4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2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3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70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3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6/19/2023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6/19/2023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34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6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6/19/2023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46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258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087B8-2DD1-4934-B36B-652DC3D1B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C000"/>
                </a:solidFill>
                <a:latin typeface="Calibri"/>
                <a:cs typeface="Calibri"/>
              </a:rPr>
              <a:t>                    House Market Place</a:t>
            </a:r>
            <a:endParaRPr lang="en-US"/>
          </a:p>
        </p:txBody>
      </p:sp>
      <p:pic>
        <p:nvPicPr>
          <p:cNvPr id="6" name="Picture 7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6670D33-4EF1-57C1-F7FE-D0CCEF55E6B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083256" y="2255997"/>
            <a:ext cx="4645152" cy="315964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5B312-41FC-4886-A1C5-A1643714D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-84795" y="2204249"/>
            <a:ext cx="6719896" cy="4463936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0" indent="0">
              <a:buNone/>
            </a:pPr>
            <a:r>
              <a:rPr lang="en-IN" sz="2200" b="1">
                <a:latin typeface="Calibri"/>
                <a:cs typeface="Calibri"/>
              </a:rPr>
              <a:t>  </a:t>
            </a:r>
            <a:r>
              <a:rPr lang="en-IN" sz="3200" b="1">
                <a:latin typeface="Calibri"/>
                <a:cs typeface="Calibri"/>
              </a:rPr>
              <a:t>  </a:t>
            </a:r>
            <a:r>
              <a:rPr lang="en-IN" sz="3200" b="1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lang="en-IN" sz="3200" b="1">
                <a:solidFill>
                  <a:schemeClr val="bg1"/>
                </a:solidFill>
                <a:latin typeface="Calibri"/>
                <a:cs typeface="Calibri"/>
              </a:rPr>
              <a:t>Guided By:  </a:t>
            </a:r>
            <a:r>
              <a:rPr lang="en-IN" sz="3200" b="1" err="1">
                <a:solidFill>
                  <a:schemeClr val="bg1"/>
                </a:solidFill>
                <a:latin typeface="Calibri"/>
                <a:cs typeface="Calibri"/>
              </a:rPr>
              <a:t>Dr.</a:t>
            </a:r>
            <a:r>
              <a:rPr lang="en-IN" sz="3200" b="1">
                <a:solidFill>
                  <a:schemeClr val="bg1"/>
                </a:solidFill>
                <a:latin typeface="Calibri"/>
                <a:cs typeface="Calibri"/>
              </a:rPr>
              <a:t> Kanchan </a:t>
            </a:r>
            <a:r>
              <a:rPr lang="en-IN" sz="3200" b="1" err="1">
                <a:solidFill>
                  <a:schemeClr val="bg1"/>
                </a:solidFill>
                <a:latin typeface="Calibri"/>
                <a:cs typeface="Calibri"/>
              </a:rPr>
              <a:t>lata</a:t>
            </a:r>
            <a:r>
              <a:rPr lang="en-IN" sz="3200" b="1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n-IN" sz="3200" b="1" err="1">
                <a:solidFill>
                  <a:schemeClr val="bg1"/>
                </a:solidFill>
                <a:latin typeface="Calibri"/>
                <a:cs typeface="Calibri"/>
              </a:rPr>
              <a:t>kashyap</a:t>
            </a:r>
            <a:endParaRPr lang="en-IN" sz="32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sz="32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sz="32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3200" b="1">
                <a:solidFill>
                  <a:schemeClr val="bg1"/>
                </a:solidFill>
                <a:latin typeface="Calibri"/>
                <a:cs typeface="Calibri"/>
              </a:rPr>
              <a:t>                                      Presented By:</a:t>
            </a:r>
            <a:endParaRPr lang="en-IN" sz="3200">
              <a:solidFill>
                <a:schemeClr val="bg1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                           Akanksha Shrivastava (22MCA10137)</a:t>
            </a:r>
            <a:endParaRPr lang="en-IN" sz="3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                          Vaishnavi </a:t>
            </a:r>
            <a:r>
              <a:rPr lang="en-IN" sz="3200" err="1">
                <a:solidFill>
                  <a:schemeClr val="bg1"/>
                </a:solidFill>
                <a:latin typeface="Calibri"/>
                <a:cs typeface="Calibri"/>
              </a:rPr>
              <a:t>Nagvanshi</a:t>
            </a: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(22MCA10189)</a:t>
            </a:r>
            <a:endParaRPr lang="en-IN" sz="3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                          Suman Malakar (22MCA10142)</a:t>
            </a:r>
            <a:endParaRPr lang="en-IN" sz="3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                          Glady s Thomas (22MCA10102)</a:t>
            </a:r>
          </a:p>
          <a:p>
            <a:pPr marL="0" indent="0">
              <a:buNone/>
            </a:pP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                           Pawan </a:t>
            </a:r>
            <a:r>
              <a:rPr lang="en-IN" sz="3200" err="1">
                <a:solidFill>
                  <a:schemeClr val="bg1"/>
                </a:solidFill>
                <a:latin typeface="Calibri"/>
                <a:cs typeface="Calibri"/>
              </a:rPr>
              <a:t>Kayande</a:t>
            </a:r>
            <a:r>
              <a:rPr lang="en-IN" sz="3200">
                <a:solidFill>
                  <a:schemeClr val="bg1"/>
                </a:solidFill>
                <a:latin typeface="Calibri"/>
                <a:cs typeface="Calibri"/>
              </a:rPr>
              <a:t>(22MCA10158)</a:t>
            </a:r>
            <a:endParaRPr lang="en-IN" sz="3200" err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sz="320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sz="3200">
              <a:solidFill>
                <a:srgbClr val="F2F2F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>
                <a:latin typeface="Calibri"/>
                <a:cs typeface="Calibri"/>
              </a:rPr>
              <a:t>                       </a:t>
            </a:r>
            <a:endParaRPr lang="en-I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410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62D4935-F424-05F1-D075-16C930031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8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0C45D94-8292-DBBE-37AD-E035AEC9A4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9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70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11B651-7C0F-4566-BAEE-DB449CE7924E}"/>
              </a:ext>
            </a:extLst>
          </p:cNvPr>
          <p:cNvSpPr txBox="1"/>
          <p:nvPr/>
        </p:nvSpPr>
        <p:spPr>
          <a:xfrm>
            <a:off x="3380805" y="2160104"/>
            <a:ext cx="8189844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6000">
                <a:solidFill>
                  <a:srgbClr val="FFC000"/>
                </a:solidFill>
                <a:latin typeface="Calibri"/>
                <a:cs typeface="Calibri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1150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13CB-FF7B-42D2-BD99-EC594FEF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C000"/>
                </a:solidFill>
                <a:latin typeface="Calibri"/>
                <a:cs typeface="Calibri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0936D-3EA5-40B3-A034-B741CCFD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IN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An House market website is </a:t>
            </a:r>
            <a:r>
              <a:rPr lang="en-IN" b="1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one that allows people to see and Buy Houses over the internet rather than at a brick-and-mortar location</a:t>
            </a:r>
            <a:r>
              <a:rPr lang="en-IN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. </a:t>
            </a:r>
            <a:endParaRPr lang="en-US">
              <a:solidFill>
                <a:schemeClr val="bg1">
                  <a:lumMod val="95000"/>
                </a:schemeClr>
              </a:solidFill>
              <a:cs typeface="Calibri Light"/>
            </a:endParaRPr>
          </a:p>
          <a:p>
            <a:endParaRPr lang="en-IN">
              <a:solidFill>
                <a:schemeClr val="bg1">
                  <a:lumMod val="95000"/>
                </a:schemeClr>
              </a:solidFill>
              <a:latin typeface="Calibri"/>
              <a:cs typeface="Calibri"/>
            </a:endParaRPr>
          </a:p>
          <a:p>
            <a:r>
              <a:rPr lang="en-IN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Front end of this project is made in React.</a:t>
            </a:r>
            <a:endParaRPr lang="en-IN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Back end of this product is maintained using Firebase.</a:t>
            </a:r>
            <a:endParaRPr lang="en-IN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080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02E0A-CF33-4AB7-AB26-A583AA991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C000"/>
                </a:solidFill>
                <a:latin typeface="Calibri"/>
                <a:cs typeface="Calibri"/>
              </a:rPr>
              <a:t>Proposed work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0C38D-271B-4BFB-AB08-13E6D8B7E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>
                <a:solidFill>
                  <a:schemeClr val="tx1"/>
                </a:solidFill>
                <a:latin typeface="Calibri"/>
                <a:cs typeface="Calibri"/>
              </a:rPr>
              <a:t>PROBLEM STATEMENT</a:t>
            </a: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In this rapidly changing world, people  busy with their daily life and work</a:t>
            </a:r>
            <a:endParaRPr lang="en-IN">
              <a:solidFill>
                <a:schemeClr val="bg1">
                  <a:lumMod val="95000"/>
                </a:schemeClr>
              </a:solidFill>
              <a:latin typeface="Calibri"/>
              <a:cs typeface="Calibri"/>
            </a:endParaRP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Especially in big metropolitan cities, purchasing trusted houses is difficult for them</a:t>
            </a: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Because shops are very far and do not have enough time</a:t>
            </a:r>
          </a:p>
          <a:p>
            <a:endParaRPr lang="en-US">
              <a:solidFill>
                <a:schemeClr val="bg1">
                  <a:lumMod val="95000"/>
                </a:schemeClr>
              </a:solidFill>
              <a:latin typeface="Calibri"/>
              <a:cs typeface="Calibri"/>
            </a:endParaRP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rPr>
              <a:t>Prices are high in the local market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14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09A73-F9D2-48BA-9228-54B8C3BA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C000"/>
                </a:solidFill>
                <a:latin typeface="Calibri"/>
                <a:cs typeface="Calibri"/>
              </a:rPr>
              <a:t>Proposed work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20AC4-D91E-453E-A602-2B9998799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SOLUTION</a:t>
            </a:r>
          </a:p>
          <a:p>
            <a:r>
              <a:rPr lang="en-US">
                <a:solidFill>
                  <a:schemeClr val="bg1"/>
                </a:solidFill>
                <a:latin typeface="Calibri"/>
                <a:cs typeface="Calibri"/>
              </a:rPr>
              <a:t>Prices are comparably low</a:t>
            </a:r>
          </a:p>
          <a:p>
            <a:r>
              <a:rPr lang="en-US">
                <a:solidFill>
                  <a:schemeClr val="bg1"/>
                </a:solidFill>
                <a:latin typeface="Calibri"/>
                <a:cs typeface="Calibri"/>
              </a:rPr>
              <a:t>Easy to purchase by a mobile device in some clicks</a:t>
            </a:r>
          </a:p>
          <a:p>
            <a:r>
              <a:rPr lang="en-US">
                <a:solidFill>
                  <a:schemeClr val="bg1"/>
                </a:solidFill>
                <a:latin typeface="Calibri"/>
                <a:cs typeface="Calibri"/>
              </a:rPr>
              <a:t>Easy to return in the certain time period</a:t>
            </a:r>
          </a:p>
          <a:p>
            <a:endParaRPr lang="en-US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2142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DA40D-EAE1-4593-A60C-B84419D7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C000"/>
                </a:solidFill>
                <a:latin typeface="Calibri"/>
                <a:cs typeface="Calibri"/>
              </a:rPr>
              <a:t>System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425E5-D7C6-45E5-ACBA-0FBDEDA2B1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IN">
                <a:latin typeface="Calibri"/>
                <a:cs typeface="Calibri"/>
              </a:rPr>
              <a:t> </a:t>
            </a:r>
            <a:r>
              <a:rPr lang="en-IN" b="1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Hardware Requirement</a:t>
            </a: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Processor: Intel Core i5</a:t>
            </a:r>
            <a:endParaRPr lang="en-IN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RAM: 8GB</a:t>
            </a: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HDD: 500GB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6D9881-FB86-41B1-9377-B18757E60E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IN" b="1">
                <a:latin typeface="Calibri"/>
                <a:cs typeface="Calibri"/>
              </a:rPr>
              <a:t>   </a:t>
            </a:r>
            <a:r>
              <a:rPr lang="en-IN" b="1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rPr>
              <a:t>      Software Requirement</a:t>
            </a: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Programming Language: React, </a:t>
            </a:r>
            <a:r>
              <a:rPr lang="en-IN" err="1">
                <a:solidFill>
                  <a:schemeClr val="bg1"/>
                </a:solidFill>
                <a:latin typeface="Calibri"/>
                <a:cs typeface="Calibri"/>
              </a:rPr>
              <a:t>NextJS</a:t>
            </a:r>
            <a:endParaRPr lang="en-IN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IDE: Visual Studio Code</a:t>
            </a:r>
          </a:p>
          <a:p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SERVER-SITE TECHNOLOGY: NodeJS, </a:t>
            </a:r>
            <a:r>
              <a:rPr lang="en-IN" err="1">
                <a:solidFill>
                  <a:schemeClr val="bg1"/>
                </a:solidFill>
                <a:latin typeface="Calibri"/>
                <a:cs typeface="Calibri"/>
              </a:rPr>
              <a:t>NextJS</a:t>
            </a:r>
            <a:r>
              <a:rPr lang="en-IN">
                <a:solidFill>
                  <a:schemeClr val="bg1"/>
                </a:solidFill>
                <a:latin typeface="Calibri"/>
                <a:cs typeface="Calibri"/>
              </a:rPr>
              <a:t>, Mongo DB</a:t>
            </a:r>
            <a:endParaRPr lang="en-IN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40711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0770EC-9511-4626-AEB9-6922E771C7AB}"/>
              </a:ext>
            </a:extLst>
          </p:cNvPr>
          <p:cNvSpPr txBox="1"/>
          <p:nvPr/>
        </p:nvSpPr>
        <p:spPr>
          <a:xfrm>
            <a:off x="4097423" y="1825175"/>
            <a:ext cx="736820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5400">
                <a:solidFill>
                  <a:srgbClr val="FFC000"/>
                </a:solidFill>
                <a:latin typeface="Calibri"/>
                <a:cs typeface="Calibri"/>
              </a:rPr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3633339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FFD67B9-38BA-48A7-9E86-74782D7F8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93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A01F9C0-0BE3-6B75-51A1-C50FFD921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7" r="-1" b="-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92C291-43B7-4F14-920D-2FCD8D2DF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81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9131B08-2AAD-8EA8-7E53-380CD74B93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38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033723C-5FBB-FEF3-B2A8-74BC48C78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999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14791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Metropolitan</vt:lpstr>
      <vt:lpstr>                    House Market Place</vt:lpstr>
      <vt:lpstr>Introduction</vt:lpstr>
      <vt:lpstr>Proposed work and methodology</vt:lpstr>
      <vt:lpstr>Proposed work AND METHODOLOGY</vt:lpstr>
      <vt:lpstr>System requirement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Ecommerce Marketplace (Apni Dukan)</dc:title>
  <dc:creator>22MCA10141</dc:creator>
  <cp:revision>4</cp:revision>
  <dcterms:created xsi:type="dcterms:W3CDTF">2023-03-25T07:26:04Z</dcterms:created>
  <dcterms:modified xsi:type="dcterms:W3CDTF">2023-06-19T18:51:10Z</dcterms:modified>
</cp:coreProperties>
</file>

<file path=docProps/thumbnail.jpeg>
</file>